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2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5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1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7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5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8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A5-9BB1-5548-B791-892CB6BA9FA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8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Setup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Jay Urbain,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1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</a:t>
            </a:r>
            <a:r>
              <a:rPr lang="en-US" dirty="0" err="1" smtClean="0"/>
              <a:t>Cloudera</a:t>
            </a:r>
            <a:r>
              <a:rPr lang="en-US" dirty="0" smtClean="0"/>
              <a:t> 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265" b="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065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terminal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73" y="1219536"/>
            <a:ext cx="5323246" cy="40857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000250" y="666750"/>
            <a:ext cx="825500" cy="656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454"/>
            <a:ext cx="9144000" cy="8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16" y="1555212"/>
            <a:ext cx="6391667" cy="49112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77333" y="4455583"/>
            <a:ext cx="825500" cy="105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7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Stub Application and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17" y="1258954"/>
            <a:ext cx="7157374" cy="55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0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Firefox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9" y="1498370"/>
            <a:ext cx="6572274" cy="501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Applications via Hue Browser</a:t>
            </a:r>
            <a:br>
              <a:rPr lang="en-US" sz="3200" dirty="0" smtClean="0"/>
            </a:br>
            <a:r>
              <a:rPr lang="en-US" sz="3200" dirty="0" smtClean="0"/>
              <a:t>Login/password: </a:t>
            </a:r>
            <a:r>
              <a:rPr lang="en-US" sz="3200" dirty="0" err="1" smtClean="0"/>
              <a:t>cloudera</a:t>
            </a:r>
            <a:r>
              <a:rPr lang="en-US" sz="3200" dirty="0" smtClean="0"/>
              <a:t>/</a:t>
            </a:r>
            <a:r>
              <a:rPr lang="en-US" sz="3200" dirty="0" err="1" smtClean="0"/>
              <a:t>cloudera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4" y="1666703"/>
            <a:ext cx="6719919" cy="511721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28083" y="1417638"/>
            <a:ext cx="1841500" cy="13763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Query Editors - Hive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417638"/>
            <a:ext cx="6496156" cy="498632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78417" y="1534583"/>
            <a:ext cx="1428750" cy="973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0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Metastore</a:t>
            </a:r>
            <a:r>
              <a:rPr lang="en-US" dirty="0" smtClean="0"/>
              <a:t> browser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1417638"/>
            <a:ext cx="6319733" cy="48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236977"/>
            <a:ext cx="7050193" cy="540935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49917" y="709083"/>
            <a:ext cx="1259416" cy="146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0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err="1" smtClean="0"/>
              <a:t>Namenode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67" y="1417638"/>
            <a:ext cx="6402686" cy="50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2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Hadoop binaries or vendor distribution</a:t>
            </a:r>
          </a:p>
          <a:p>
            <a:pPr lvl="1"/>
            <a:r>
              <a:rPr lang="en-US" dirty="0" smtClean="0"/>
              <a:t>Use vendor distribution, check packages</a:t>
            </a:r>
          </a:p>
          <a:p>
            <a:r>
              <a:rPr lang="en-US" dirty="0" smtClean="0"/>
              <a:t>Hadoop version</a:t>
            </a:r>
          </a:p>
          <a:p>
            <a:pPr lvl="1"/>
            <a:r>
              <a:rPr lang="en-US" dirty="0" smtClean="0"/>
              <a:t>Usually latest stable release ~2.7</a:t>
            </a:r>
          </a:p>
          <a:p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Local cluster </a:t>
            </a:r>
            <a:r>
              <a:rPr lang="en-US" dirty="0" smtClean="0"/>
              <a:t>install, i.e., install from scratch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ree, but complicated unless standalone mode</a:t>
            </a:r>
          </a:p>
          <a:p>
            <a:r>
              <a:rPr lang="en-US" dirty="0" smtClean="0"/>
              <a:t>Local VM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ust install virtualization </a:t>
            </a:r>
            <a:r>
              <a:rPr lang="en-US" dirty="0" smtClean="0"/>
              <a:t>software, or </a:t>
            </a:r>
            <a:r>
              <a:rPr lang="en-US" dirty="0" err="1"/>
              <a:t>D</a:t>
            </a:r>
            <a:r>
              <a:rPr lang="en-US" dirty="0" err="1" smtClean="0"/>
              <a:t>ocker</a:t>
            </a:r>
            <a:endParaRPr lang="en-US" dirty="0" smtClean="0"/>
          </a:p>
          <a:p>
            <a:r>
              <a:rPr lang="en-US" dirty="0" smtClean="0"/>
              <a:t>Cloud </a:t>
            </a:r>
          </a:p>
          <a:p>
            <a:pPr lvl="1"/>
            <a:r>
              <a:rPr lang="en-US" dirty="0" smtClean="0"/>
              <a:t>Costs money to test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remember to turn off</a:t>
            </a:r>
          </a:p>
          <a:p>
            <a:pPr lvl="1"/>
            <a:r>
              <a:rPr lang="en-US" dirty="0" smtClean="0"/>
              <a:t>Great for episodic compute </a:t>
            </a:r>
            <a:r>
              <a:rPr lang="en-US" dirty="0" smtClean="0"/>
              <a:t>needs – IMHO what most companies should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Datanode</a:t>
            </a:r>
            <a:r>
              <a:rPr lang="en-US" dirty="0" smtClean="0"/>
              <a:t> – single </a:t>
            </a:r>
            <a:r>
              <a:rPr lang="en-US" dirty="0" err="1" smtClean="0"/>
              <a:t>datanode</a:t>
            </a:r>
            <a:r>
              <a:rPr lang="en-US" dirty="0" smtClean="0"/>
              <a:t> due to pseudo distributed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83" y="1417638"/>
            <a:ext cx="5975524" cy="53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9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4" y="1322355"/>
            <a:ext cx="6084568" cy="54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84" y="1417638"/>
            <a:ext cx="5786423" cy="53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Cloudera</a:t>
            </a:r>
            <a:r>
              <a:rPr lang="en-US" dirty="0" smtClean="0"/>
              <a:t> Impala – in-memory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9347" b="19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514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 – in-memory processing &amp; analytics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3" y="1417638"/>
            <a:ext cx="7122583" cy="51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2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Solr</a:t>
            </a:r>
            <a:r>
              <a:rPr lang="en-US" dirty="0" smtClean="0"/>
              <a:t>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55" y="1417638"/>
            <a:ext cx="5504085" cy="50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9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Which of the following Hadoop libraries gives you the ability to have SQL-like, or HQL query and creates batch MapReduce jobs with that query?</a:t>
            </a:r>
          </a:p>
          <a:p>
            <a:pPr lvl="1"/>
            <a:r>
              <a:rPr lang="en-US" dirty="0" err="1" smtClean="0"/>
              <a:t>Postgress</a:t>
            </a:r>
            <a:endParaRPr lang="en-US" dirty="0" smtClean="0"/>
          </a:p>
          <a:p>
            <a:pPr lvl="1"/>
            <a:r>
              <a:rPr lang="en-US" dirty="0" smtClean="0"/>
              <a:t>Mahout</a:t>
            </a:r>
          </a:p>
          <a:p>
            <a:pPr lvl="1"/>
            <a:r>
              <a:rPr lang="en-US" dirty="0" smtClean="0"/>
              <a:t>Hive</a:t>
            </a:r>
          </a:p>
          <a:p>
            <a:pPr lvl="1"/>
            <a:r>
              <a:rPr lang="en-US" dirty="0" smtClean="0"/>
              <a:t>Pig </a:t>
            </a:r>
          </a:p>
          <a:p>
            <a:pPr lvl="1"/>
            <a:r>
              <a:rPr lang="en-US" dirty="0" smtClean="0"/>
              <a:t>Impala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Which IDE for Python</a:t>
            </a:r>
          </a:p>
          <a:p>
            <a:pPr lvl="1"/>
            <a:r>
              <a:rPr lang="en-US" dirty="0" smtClean="0"/>
              <a:t>MS Visual Studio</a:t>
            </a: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Sublime</a:t>
            </a:r>
          </a:p>
          <a:p>
            <a:pPr lvl="1"/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err="1" smtClean="0"/>
              <a:t>PyCharm</a:t>
            </a:r>
            <a:endParaRPr lang="en-US" dirty="0" smtClean="0"/>
          </a:p>
          <a:p>
            <a:pPr lvl="1"/>
            <a:r>
              <a:rPr lang="en-US" dirty="0" err="1" smtClean="0"/>
              <a:t>Spyder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File system (single)</a:t>
            </a:r>
          </a:p>
          <a:p>
            <a:r>
              <a:rPr lang="en-US" dirty="0" smtClean="0"/>
              <a:t>HDFS </a:t>
            </a:r>
            <a:endParaRPr lang="en-US" dirty="0"/>
          </a:p>
          <a:p>
            <a:pPr lvl="1"/>
            <a:r>
              <a:rPr lang="en-US" dirty="0" smtClean="0"/>
              <a:t>pseudo </a:t>
            </a:r>
            <a:r>
              <a:rPr lang="en-US" dirty="0" smtClean="0"/>
              <a:t>or distributed</a:t>
            </a:r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HDFS</a:t>
            </a:r>
          </a:p>
          <a:p>
            <a:pPr lvl="1"/>
            <a:r>
              <a:rPr lang="en-US" dirty="0" smtClean="0"/>
              <a:t>S3 AWS/ BLOB </a:t>
            </a:r>
            <a:r>
              <a:rPr lang="en-US" dirty="0" smtClean="0"/>
              <a:t>Azure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Note: Developing MapReduce algorithms are </a:t>
            </a:r>
            <a:r>
              <a:rPr lang="en-US" i="1" dirty="0">
                <a:solidFill>
                  <a:srgbClr val="FF0000"/>
                </a:solidFill>
              </a:rPr>
              <a:t>complicated</a:t>
            </a:r>
            <a:r>
              <a:rPr lang="en-US" dirty="0">
                <a:solidFill>
                  <a:srgbClr val="FF0000"/>
                </a:solidFill>
              </a:rPr>
              <a:t>. Keep things simple.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6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Version 1.0 or 2.0 (YARN)</a:t>
            </a:r>
          </a:p>
          <a:p>
            <a:r>
              <a:rPr lang="en-US" dirty="0" smtClean="0"/>
              <a:t>Other libraries</a:t>
            </a:r>
          </a:p>
          <a:p>
            <a:pPr lvl="1"/>
            <a:r>
              <a:rPr lang="en-US" dirty="0" smtClean="0"/>
              <a:t>Hive and Pig are common, additional tools vary by vendor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0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OS + virtualization software</a:t>
            </a:r>
          </a:p>
          <a:p>
            <a:r>
              <a:rPr lang="en-US" dirty="0" smtClean="0"/>
              <a:t>Download Hadoop virtual machine image for that virtualization software</a:t>
            </a:r>
          </a:p>
          <a:p>
            <a:r>
              <a:rPr lang="en-US" dirty="0" smtClean="0"/>
              <a:t>Adding core libraries</a:t>
            </a:r>
          </a:p>
          <a:p>
            <a:pPr lvl="1"/>
            <a:r>
              <a:rPr lang="en-US" dirty="0" smtClean="0"/>
              <a:t>Hive – SQL-like query, create batch (</a:t>
            </a:r>
            <a:r>
              <a:rPr lang="en-US" dirty="0" err="1" smtClean="0"/>
              <a:t>MapReduce</a:t>
            </a:r>
            <a:r>
              <a:rPr lang="en-US" dirty="0" smtClean="0"/>
              <a:t>) queries</a:t>
            </a:r>
          </a:p>
          <a:p>
            <a:pPr lvl="1"/>
            <a:r>
              <a:rPr lang="en-US" dirty="0" smtClean="0"/>
              <a:t>Pig – ETL-like language</a:t>
            </a:r>
          </a:p>
          <a:p>
            <a:pPr lvl="1"/>
            <a:r>
              <a:rPr lang="en-US" dirty="0" smtClean="0"/>
              <a:t>Impala – like Hive but real-time versus batch</a:t>
            </a:r>
          </a:p>
          <a:p>
            <a:pPr lvl="1"/>
            <a:r>
              <a:rPr lang="en-US" dirty="0" smtClean="0"/>
              <a:t>Mahout – machine learning algorithms</a:t>
            </a:r>
          </a:p>
          <a:p>
            <a:pPr lvl="1"/>
            <a:r>
              <a:rPr lang="en-US" dirty="0" smtClean="0"/>
              <a:t>Spark – in-memory processing of resilient distributed data set</a:t>
            </a:r>
          </a:p>
          <a:p>
            <a:pPr lvl="1"/>
            <a:r>
              <a:rPr lang="en-US" dirty="0" smtClean="0"/>
              <a:t>Storm – complex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6325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Programming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Programming Languages</a:t>
            </a:r>
          </a:p>
          <a:p>
            <a:pPr lvl="1"/>
            <a:r>
              <a:rPr lang="en-US" b="1" dirty="0" smtClean="0"/>
              <a:t>Java</a:t>
            </a:r>
          </a:p>
          <a:p>
            <a:pPr lvl="1"/>
            <a:r>
              <a:rPr lang="en-US" dirty="0" smtClean="0"/>
              <a:t>Python (streaming)</a:t>
            </a:r>
          </a:p>
          <a:p>
            <a:pPr lvl="1"/>
            <a:r>
              <a:rPr lang="en-US" dirty="0" smtClean="0"/>
              <a:t>C++ (pipes)</a:t>
            </a:r>
          </a:p>
          <a:p>
            <a:pPr lvl="1"/>
            <a:r>
              <a:rPr lang="en-US" dirty="0" smtClean="0"/>
              <a:t>R</a:t>
            </a:r>
          </a:p>
          <a:p>
            <a:endParaRPr lang="en-US" dirty="0"/>
          </a:p>
          <a:p>
            <a:r>
              <a:rPr lang="en-US" dirty="0" smtClean="0"/>
              <a:t>Hadoop IDEs</a:t>
            </a:r>
          </a:p>
          <a:p>
            <a:pPr lvl="1"/>
            <a:r>
              <a:rPr lang="en-US" b="1" dirty="0" smtClean="0"/>
              <a:t>Eclipse (Java)</a:t>
            </a:r>
          </a:p>
          <a:p>
            <a:pPr lvl="1"/>
            <a:r>
              <a:rPr lang="en-US" dirty="0" smtClean="0"/>
              <a:t>Python (Sublime, </a:t>
            </a:r>
            <a:r>
              <a:rPr lang="en-US" dirty="0" err="1" smtClean="0"/>
              <a:t>PyCharm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 Studio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1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 </a:t>
            </a:r>
            <a:r>
              <a:rPr lang="en-US" smtClean="0"/>
              <a:t>Quickstart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40"/>
            <a:ext cx="9144000" cy="53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2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Hands on - </a:t>
            </a:r>
            <a:r>
              <a:rPr lang="en-US" dirty="0" err="1" smtClean="0"/>
              <a:t>Cloudera</a:t>
            </a:r>
            <a:r>
              <a:rPr lang="en-US" dirty="0" smtClean="0"/>
              <a:t> VM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following Hadoop libraries gives you the ability to have SQL-like, or HQL query and creates batch </a:t>
            </a:r>
            <a:r>
              <a:rPr lang="en-US" dirty="0" err="1" smtClean="0"/>
              <a:t>MapReduce</a:t>
            </a:r>
            <a:r>
              <a:rPr lang="en-US" dirty="0" smtClean="0"/>
              <a:t> jobs with that query?</a:t>
            </a:r>
          </a:p>
          <a:p>
            <a:pPr lvl="1"/>
            <a:r>
              <a:rPr lang="en-US" dirty="0" smtClean="0"/>
              <a:t>Impala</a:t>
            </a:r>
          </a:p>
          <a:p>
            <a:pPr lvl="1"/>
            <a:r>
              <a:rPr lang="en-US" dirty="0" smtClean="0"/>
              <a:t>Mahout</a:t>
            </a:r>
          </a:p>
          <a:p>
            <a:pPr lvl="1"/>
            <a:r>
              <a:rPr lang="en-US" dirty="0" smtClean="0"/>
              <a:t>Pig</a:t>
            </a:r>
          </a:p>
          <a:p>
            <a:pPr lvl="1"/>
            <a:r>
              <a:rPr lang="en-US" dirty="0" smtClean="0"/>
              <a:t>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9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loudera</a:t>
            </a:r>
            <a:r>
              <a:rPr lang="en-US" dirty="0" smtClean="0"/>
              <a:t>/</a:t>
            </a:r>
            <a:r>
              <a:rPr lang="en-US" dirty="0" err="1" smtClean="0"/>
              <a:t>cloudera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14" y="1180828"/>
            <a:ext cx="7683041" cy="55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5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375</Words>
  <Application>Microsoft Macintosh PowerPoint</Application>
  <PresentationFormat>On-screen Show (4:3)</PresentationFormat>
  <Paragraphs>91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Hadoop Setup </vt:lpstr>
      <vt:lpstr>Setting Up Hadoop</vt:lpstr>
      <vt:lpstr>Data Storage</vt:lpstr>
      <vt:lpstr>Libraries</vt:lpstr>
      <vt:lpstr>Cloudera</vt:lpstr>
      <vt:lpstr>MapReduce Programming Language</vt:lpstr>
      <vt:lpstr>Cloudera Quickstart</vt:lpstr>
      <vt:lpstr>Hands on - Cloudera VM Walkthrough</vt:lpstr>
      <vt:lpstr>cloudera/cloudera</vt:lpstr>
      <vt:lpstr>Startup Cloudera VM</vt:lpstr>
      <vt:lpstr>Access the terminal</vt:lpstr>
      <vt:lpstr>Eclipse</vt:lpstr>
      <vt:lpstr>Stub Application and Libraries</vt:lpstr>
      <vt:lpstr>Firefox</vt:lpstr>
      <vt:lpstr>Applications via Hue Browser Login/password: cloudera/cloudera</vt:lpstr>
      <vt:lpstr>Example: Query Editors - Hive</vt:lpstr>
      <vt:lpstr>Metastore browser</vt:lpstr>
      <vt:lpstr>Hadoop Configuration</vt:lpstr>
      <vt:lpstr>Hadoop Namenode</vt:lpstr>
      <vt:lpstr>Datanode – single datanode due to pseudo distributed mode</vt:lpstr>
      <vt:lpstr>Datanode</vt:lpstr>
      <vt:lpstr>HBase</vt:lpstr>
      <vt:lpstr>Cloudera Impala – in-memory database</vt:lpstr>
      <vt:lpstr>Spark – in-memory processing &amp; analytics</vt:lpstr>
      <vt:lpstr>Solr Search</vt:lpstr>
      <vt:lpstr>Review</vt:lpstr>
    </vt:vector>
  </TitlesOfParts>
  <Company>Upstream Development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Setup </dc:title>
  <dc:creator>Jay Urbain</dc:creator>
  <cp:lastModifiedBy>Jay Urbain</cp:lastModifiedBy>
  <cp:revision>22</cp:revision>
  <dcterms:created xsi:type="dcterms:W3CDTF">2017-06-17T13:35:39Z</dcterms:created>
  <dcterms:modified xsi:type="dcterms:W3CDTF">2017-06-23T16:01:52Z</dcterms:modified>
</cp:coreProperties>
</file>